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91449-C2C2-F28F-A487-940A73546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853384-A6C9-5143-00B3-8753F6E4F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249F21-3C93-5898-EC6A-7A9515BA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7255BC-819C-44D3-379F-391FDD46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4CB9CC-65DE-3FEA-FE39-994FD278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80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38387-8ABB-E98E-CA91-4C452795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1F1070-4764-C7BF-A773-A7DE81359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846867-1B7A-3A62-62A1-2E632E12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68DA27-6B87-B5BB-BE50-09EEE3F5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E57C2F-4547-B3A8-18AB-1D569B71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1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105950-927E-6F96-DFF3-D5063B984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A9C8CB-A87E-7C83-F5A8-15CEB82A5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259FFD-866C-5984-13CC-05830D41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1948B7-4EFA-902E-5EBA-5DCF007A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0E3B4D-D9B0-3C91-69DD-AC4C7F68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4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CF8DC-4F03-ACEA-CDA1-C9E4D50B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0F4759-1A33-8D75-F1BA-C1C7AE48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95F7A-1666-E6A1-AB09-A77C3D31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85DBE-DF5B-1A16-DF7C-2D5285ED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FF7FD-1EFA-03F3-9E50-5538CAC7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408B3-9A0F-48F7-5CAC-EB013FA0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C540C9-2ABC-2B3A-9C14-79E4B5335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DD990E-B641-376F-D270-C1E1DA32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AAB1C6-15D1-73C4-6988-0ECA8D90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6BEAEE-0E0B-E26C-9F92-2B260A68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57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7AB32-682A-2D47-45E1-AA848109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5BB570-F339-080E-D053-DD36E0DB4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84169B-5C4A-C292-D5DB-7CFDE9B4D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EF0EA7-EBFA-2C35-6981-3278BD91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B40F75-5F12-9907-8344-123679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D9812E-71D5-B2FD-A10E-B2EBF45F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26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5593E-4459-EEC2-5653-9648A335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7E6743-92E3-2017-C130-E0C77343F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CFE014-D762-76A7-317D-581C5006A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6496E9-822F-4655-9C49-FF93FB066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D07A90-28AE-6CE4-A604-44E8C93F7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0D7891-543B-E30D-244A-EEE3929B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29B3AB-1A94-CB93-A56B-C0676854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4263C7B-DFF9-D597-2F2A-FF7939FF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7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64525-0713-13D7-CA32-C1BDE397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F3A5E6-1F61-D553-F318-22FF14D7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EE0DE8-4AF0-FDE4-789E-2CB95D43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D65992-0A3D-2712-771D-F929C106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02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7DCCD1-99F1-7B8D-004E-6B40DDF3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78A72A-DA43-107E-B03A-6F740F8C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531511-0E1F-FD7E-6570-ABF67ACD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38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14001-F5DC-7B97-1EF3-1F37EEAA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5522AD-3E45-8769-0C4A-A658DA0E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D6BE6C-5FCA-8D70-5088-89C56E698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16E4B4-0102-A962-4A42-8E7F2C3F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BAC1F8-90C4-6411-8692-2E6225B3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C3F56A-A705-DB86-44E5-D1BED977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43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9D006-D3B8-4194-10C7-9CC9371B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96EE16-705F-D1C4-9F2F-F28A5067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9F585E-EBA9-04BA-825A-A94651167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563D73-8869-FD5B-FAC7-ABDEC961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84935B-C8A9-9E07-B654-A2E0229A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3550FF-6932-11EE-B79B-7D938460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24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449964-F752-B7E9-8317-66DAA992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49C697-8038-6B13-91E3-B22C7B19C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857F79-5F8E-43FC-6283-5BE889817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68718-2863-4296-BBA8-25DA2068513A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54A6CE-2726-5A38-6ED4-9E8BB5E50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D0D14B-97CA-14B8-EDDF-9A4EC9F9C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650C-4FAE-493C-8E28-6BF83D738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40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652103-AD55-2581-FCDD-BD5D23176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688" y="1026490"/>
            <a:ext cx="7011008" cy="55859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1C0CB8B-D170-487D-F7A2-B0A0711D3406}"/>
              </a:ext>
            </a:extLst>
          </p:cNvPr>
          <p:cNvSpPr txBox="1"/>
          <p:nvPr/>
        </p:nvSpPr>
        <p:spPr>
          <a:xfrm>
            <a:off x="3450430" y="265886"/>
            <a:ext cx="677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Départ  et parking des voitures suiveuses officielles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543D0F-C070-59A8-670A-2A7288A0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09" y="496719"/>
            <a:ext cx="1438656" cy="801624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82CCA72-77F9-127C-DB51-1F443CAB2CF4}"/>
              </a:ext>
            </a:extLst>
          </p:cNvPr>
          <p:cNvCxnSpPr/>
          <p:nvPr/>
        </p:nvCxnSpPr>
        <p:spPr>
          <a:xfrm flipH="1">
            <a:off x="7886138" y="2626659"/>
            <a:ext cx="3281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3D1DE5A-CF62-B933-5321-297793033640}"/>
              </a:ext>
            </a:extLst>
          </p:cNvPr>
          <p:cNvCxnSpPr/>
          <p:nvPr/>
        </p:nvCxnSpPr>
        <p:spPr>
          <a:xfrm flipV="1">
            <a:off x="8543365" y="5056094"/>
            <a:ext cx="259976" cy="180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4352F92-8458-FEC2-7EEA-BE945365068B}"/>
              </a:ext>
            </a:extLst>
          </p:cNvPr>
          <p:cNvCxnSpPr/>
          <p:nvPr/>
        </p:nvCxnSpPr>
        <p:spPr>
          <a:xfrm>
            <a:off x="7776519" y="3552595"/>
            <a:ext cx="98612" cy="421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D50C31C-50C1-C3A1-DA3F-85FF7CB6B464}"/>
              </a:ext>
            </a:extLst>
          </p:cNvPr>
          <p:cNvCxnSpPr/>
          <p:nvPr/>
        </p:nvCxnSpPr>
        <p:spPr>
          <a:xfrm>
            <a:off x="10838329" y="1997839"/>
            <a:ext cx="0" cy="365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09CDF80-89D1-CED7-3EF4-EF58B586EDBF}"/>
              </a:ext>
            </a:extLst>
          </p:cNvPr>
          <p:cNvCxnSpPr/>
          <p:nvPr/>
        </p:nvCxnSpPr>
        <p:spPr>
          <a:xfrm flipH="1">
            <a:off x="9924922" y="2605627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CE5C572-2DBF-2B70-E0B8-57D967F1E158}"/>
              </a:ext>
            </a:extLst>
          </p:cNvPr>
          <p:cNvCxnSpPr/>
          <p:nvPr/>
        </p:nvCxnSpPr>
        <p:spPr>
          <a:xfrm>
            <a:off x="10963835" y="5056094"/>
            <a:ext cx="89647" cy="277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D2B6751-AC5E-2157-20D4-FED7500EA9DF}"/>
              </a:ext>
            </a:extLst>
          </p:cNvPr>
          <p:cNvCxnSpPr/>
          <p:nvPr/>
        </p:nvCxnSpPr>
        <p:spPr>
          <a:xfrm flipV="1">
            <a:off x="9765715" y="5101300"/>
            <a:ext cx="358588" cy="90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 : double flèche horizontale 6">
            <a:extLst>
              <a:ext uri="{FF2B5EF4-FFF2-40B4-BE49-F238E27FC236}">
                <a16:creationId xmlns:a16="http://schemas.microsoft.com/office/drawing/2014/main" id="{96E7105D-B0D5-EF27-0382-7191BD925613}"/>
              </a:ext>
            </a:extLst>
          </p:cNvPr>
          <p:cNvSpPr/>
          <p:nvPr/>
        </p:nvSpPr>
        <p:spPr>
          <a:xfrm rot="4564100">
            <a:off x="7224182" y="3205018"/>
            <a:ext cx="956310" cy="201930"/>
          </a:xfrm>
          <a:prstGeom prst="leftRightArrow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" name="Flèche : double flèche horizontale 1">
            <a:extLst>
              <a:ext uri="{FF2B5EF4-FFF2-40B4-BE49-F238E27FC236}">
                <a16:creationId xmlns:a16="http://schemas.microsoft.com/office/drawing/2014/main" id="{92B548FE-EB3F-A303-4B75-14DB1302A2D9}"/>
              </a:ext>
            </a:extLst>
          </p:cNvPr>
          <p:cNvSpPr/>
          <p:nvPr/>
        </p:nvSpPr>
        <p:spPr>
          <a:xfrm rot="4589081">
            <a:off x="7498231" y="4207099"/>
            <a:ext cx="956310" cy="20193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41DAF7FF-EA03-20D8-B197-093B2CE7C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607" y="2238424"/>
            <a:ext cx="1337417" cy="44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fr-FR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enregistrement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phique 3" descr="Marqueur">
            <a:extLst>
              <a:ext uri="{FF2B5EF4-FFF2-40B4-BE49-F238E27FC236}">
                <a16:creationId xmlns:a16="http://schemas.microsoft.com/office/drawing/2014/main" id="{E172ED14-3151-FAAC-033A-B63CA14D8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124712">
            <a:off x="7218803" y="2473770"/>
            <a:ext cx="434975" cy="434975"/>
          </a:xfrm>
          <a:prstGeom prst="rect">
            <a:avLst/>
          </a:prstGeom>
        </p:spPr>
      </p:pic>
      <p:pic>
        <p:nvPicPr>
          <p:cNvPr id="15" name="Graphique 5" descr="Drapeau">
            <a:extLst>
              <a:ext uri="{FF2B5EF4-FFF2-40B4-BE49-F238E27FC236}">
                <a16:creationId xmlns:a16="http://schemas.microsoft.com/office/drawing/2014/main" id="{D72DAB4B-B457-F5A4-F692-B89D3F6E1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9351" y="5088330"/>
            <a:ext cx="297180" cy="297180"/>
          </a:xfrm>
          <a:prstGeom prst="rect">
            <a:avLst/>
          </a:prstGeom>
        </p:spPr>
      </p:pic>
      <p:sp>
        <p:nvSpPr>
          <p:cNvPr id="17" name="Zone de texte 2">
            <a:extLst>
              <a:ext uri="{FF2B5EF4-FFF2-40B4-BE49-F238E27FC236}">
                <a16:creationId xmlns:a16="http://schemas.microsoft.com/office/drawing/2014/main" id="{AAAC619A-9CFB-9B19-A7FB-4EEE83A17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651" y="5385510"/>
            <a:ext cx="365760" cy="21336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PR4</a:t>
            </a:r>
            <a:endParaRPr lang="fr-F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A59845-4BC4-37F7-B261-60672B79116B}"/>
              </a:ext>
            </a:extLst>
          </p:cNvPr>
          <p:cNvSpPr txBox="1"/>
          <p:nvPr/>
        </p:nvSpPr>
        <p:spPr>
          <a:xfrm>
            <a:off x="90850" y="1521543"/>
            <a:ext cx="2360760" cy="1322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de parking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Equipes n° 1  à  27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Equipes n° 28   à 54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233442-FA4D-03B2-3678-DEFA5B49DB51}"/>
              </a:ext>
            </a:extLst>
          </p:cNvPr>
          <p:cNvSpPr/>
          <p:nvPr/>
        </p:nvSpPr>
        <p:spPr>
          <a:xfrm>
            <a:off x="2812455" y="1812244"/>
            <a:ext cx="901700" cy="444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Couleur sur tableau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DB1ACD-7198-929D-A69E-D8CF69FB5604}"/>
              </a:ext>
            </a:extLst>
          </p:cNvPr>
          <p:cNvSpPr/>
          <p:nvPr/>
        </p:nvSpPr>
        <p:spPr>
          <a:xfrm>
            <a:off x="2812455" y="2401842"/>
            <a:ext cx="901700" cy="444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Couleur sur tableau 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Zone de texte 2">
            <a:extLst>
              <a:ext uri="{FF2B5EF4-FFF2-40B4-BE49-F238E27FC236}">
                <a16:creationId xmlns:a16="http://schemas.microsoft.com/office/drawing/2014/main" id="{AC9E9DA2-56AD-C5BF-E98D-1779CBEBB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32" y="5347633"/>
            <a:ext cx="3701113" cy="13878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point départ 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Francelise MENERVILLE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0690 45 07 62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45E6F6F-A0A7-00FA-BD27-3DFBA278818F}"/>
              </a:ext>
            </a:extLst>
          </p:cNvPr>
          <p:cNvSpPr txBox="1"/>
          <p:nvPr/>
        </p:nvSpPr>
        <p:spPr>
          <a:xfrm>
            <a:off x="90850" y="4330475"/>
            <a:ext cx="4209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L’annonce de l’arrivée des  premiers relayeurs vous sera faite à l’aide de mégaphone par les juges à motos et un véhicule de l’organisation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Zone de texte 2">
            <a:extLst>
              <a:ext uri="{FF2B5EF4-FFF2-40B4-BE49-F238E27FC236}">
                <a16:creationId xmlns:a16="http://schemas.microsoft.com/office/drawing/2014/main" id="{6C6A8B9A-C350-F8F4-A7AF-D2113D4F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0" y="2981980"/>
            <a:ext cx="4387367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macaron officiel  est remis à chaque véhicule après émargement, idem pour le contrôleur qui se verra remettre la fiche de contrôle.</a:t>
            </a:r>
            <a:b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devez être présent à 5h 30, fin de remise des macarons Officiels à 7H00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Zone de texte 2">
            <a:extLst>
              <a:ext uri="{FF2B5EF4-FFF2-40B4-BE49-F238E27FC236}">
                <a16:creationId xmlns:a16="http://schemas.microsoft.com/office/drawing/2014/main" id="{7DE638CC-2B51-6E66-F72C-5B07AC0F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795" y="3589077"/>
            <a:ext cx="762000" cy="44659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parking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EE11BC-3195-4012-0EBD-68BDA226ADF6}"/>
              </a:ext>
            </a:extLst>
          </p:cNvPr>
          <p:cNvSpPr txBox="1"/>
          <p:nvPr/>
        </p:nvSpPr>
        <p:spPr>
          <a:xfrm>
            <a:off x="7656024" y="2638382"/>
            <a:ext cx="13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Station Total</a:t>
            </a:r>
          </a:p>
        </p:txBody>
      </p:sp>
      <p:pic>
        <p:nvPicPr>
          <p:cNvPr id="13" name="Graphique 12" descr="Voiture">
            <a:extLst>
              <a:ext uri="{FF2B5EF4-FFF2-40B4-BE49-F238E27FC236}">
                <a16:creationId xmlns:a16="http://schemas.microsoft.com/office/drawing/2014/main" id="{A4C591F4-3422-1603-A438-E086C949E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09493" y="3183125"/>
            <a:ext cx="457200" cy="457200"/>
          </a:xfrm>
          <a:prstGeom prst="rect">
            <a:avLst/>
          </a:prstGeom>
        </p:spPr>
      </p:pic>
      <p:pic>
        <p:nvPicPr>
          <p:cNvPr id="19" name="Graphique 18" descr="Voiture">
            <a:extLst>
              <a:ext uri="{FF2B5EF4-FFF2-40B4-BE49-F238E27FC236}">
                <a16:creationId xmlns:a16="http://schemas.microsoft.com/office/drawing/2014/main" id="{16EC3220-C98B-F853-044A-543D6400D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58255" y="405322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2BC1DD-40DE-B935-EBC6-40954332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16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Répartition sur le point de départ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B61F72C-7890-46F5-0D01-10F4B49854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62" y="1825625"/>
            <a:ext cx="3114075" cy="4351338"/>
          </a:xfr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7B5B5979-383D-EF6A-474C-4507608174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65" y="1825625"/>
            <a:ext cx="3138670" cy="4351338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12F8867-4B8A-4E49-2839-FDBB96B4BF08}"/>
              </a:ext>
            </a:extLst>
          </p:cNvPr>
          <p:cNvSpPr txBox="1"/>
          <p:nvPr/>
        </p:nvSpPr>
        <p:spPr>
          <a:xfrm>
            <a:off x="1871962" y="1237129"/>
            <a:ext cx="23039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Zone Jaune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CB99109-8DF9-DFC0-6E60-37AED63DA116}"/>
              </a:ext>
            </a:extLst>
          </p:cNvPr>
          <p:cNvSpPr txBox="1"/>
          <p:nvPr/>
        </p:nvSpPr>
        <p:spPr>
          <a:xfrm>
            <a:off x="7193665" y="1237129"/>
            <a:ext cx="212463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Zone bleue</a:t>
            </a:r>
          </a:p>
        </p:txBody>
      </p:sp>
    </p:spTree>
    <p:extLst>
      <p:ext uri="{BB962C8B-B14F-4D97-AF65-F5344CB8AC3E}">
        <p14:creationId xmlns:p14="http://schemas.microsoft.com/office/powerpoint/2010/main" val="5434966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122</Words>
  <Application>Microsoft Office PowerPoint</Application>
  <PresentationFormat>Grand écran</PresentationFormat>
  <Paragraphs>20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Répartition sur le point de départ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Gérard-Michel R</dc:creator>
  <cp:lastModifiedBy>Gérard-Michel R</cp:lastModifiedBy>
  <cp:revision>12</cp:revision>
  <dcterms:created xsi:type="dcterms:W3CDTF">2024-03-19T23:20:36Z</dcterms:created>
  <dcterms:modified xsi:type="dcterms:W3CDTF">2025-04-29T18:11:12Z</dcterms:modified>
</cp:coreProperties>
</file>